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5" r:id="rId2"/>
    <p:sldId id="558" r:id="rId3"/>
    <p:sldId id="557" r:id="rId4"/>
    <p:sldId id="556" r:id="rId5"/>
    <p:sldId id="562" r:id="rId6"/>
    <p:sldId id="561" r:id="rId7"/>
    <p:sldId id="5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/>
    <p:restoredTop sz="94659"/>
  </p:normalViewPr>
  <p:slideViewPr>
    <p:cSldViewPr snapToGrid="0" snapToObjects="1">
      <p:cViewPr varScale="1">
        <p:scale>
          <a:sx n="85" d="100"/>
          <a:sy n="85" d="100"/>
        </p:scale>
        <p:origin x="19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2020/3/24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2020/3/24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2020/3/24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2020/3/24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2020/3/24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2020/3/24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2020/3/24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2020/3/24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2020/3/24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2020/3/24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1BC6E9-A7D9-BE48-BDB3-29B9778F1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"/>
          <a:stretch/>
        </p:blipFill>
        <p:spPr>
          <a:xfrm>
            <a:off x="740229" y="1124843"/>
            <a:ext cx="9470572" cy="53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78DB2F-F543-5F4B-A997-2E8C4DA7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79" y="1726746"/>
            <a:ext cx="10752849" cy="34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576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13802E-ED12-BF47-9164-2A85EDE4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1" y="1384300"/>
            <a:ext cx="11074400" cy="4089400"/>
          </a:xfrm>
          <a:prstGeom prst="rect">
            <a:avLst/>
          </a:prstGeom>
        </p:spPr>
      </p:pic>
      <p:sp>
        <p:nvSpPr>
          <p:cNvPr id="4" name="左箭头 3">
            <a:extLst>
              <a:ext uri="{FF2B5EF4-FFF2-40B4-BE49-F238E27FC236}">
                <a16:creationId xmlns:a16="http://schemas.microsoft.com/office/drawing/2014/main" id="{04CB6424-A879-0B45-968B-9E60A32A46CB}"/>
              </a:ext>
            </a:extLst>
          </p:cNvPr>
          <p:cNvSpPr/>
          <p:nvPr/>
        </p:nvSpPr>
        <p:spPr>
          <a:xfrm>
            <a:off x="2547911" y="4005942"/>
            <a:ext cx="489204" cy="2532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7802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blipFill>
                <a:blip r:embed="rId2"/>
                <a:stretch>
                  <a:fillRect l="-1859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blipFill>
                <a:blip r:embed="rId3"/>
                <a:stretch>
                  <a:fillRect l="-473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468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468048" cy="276999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1554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1554463" cy="276999"/>
              </a:xfrm>
              <a:prstGeom prst="rect">
                <a:avLst/>
              </a:prstGeom>
              <a:blipFill>
                <a:blip r:embed="rId5"/>
                <a:stretch>
                  <a:fillRect l="-4878" t="-4348" r="-81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3348802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3348802" cy="466731"/>
              </a:xfrm>
              <a:prstGeom prst="rect">
                <a:avLst/>
              </a:prstGeom>
              <a:blipFill>
                <a:blip r:embed="rId6"/>
                <a:stretch>
                  <a:fillRect l="-2264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66325" y="3922001"/>
                <a:ext cx="282102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3922001"/>
                <a:ext cx="2821029" cy="525978"/>
              </a:xfrm>
              <a:prstGeom prst="rect">
                <a:avLst/>
              </a:prstGeom>
              <a:blipFill>
                <a:blip r:embed="rId7"/>
                <a:stretch>
                  <a:fillRect l="-897" t="-2381" r="-44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771632" y="3604120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3149901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3149901" cy="531877"/>
              </a:xfrm>
              <a:prstGeom prst="rect">
                <a:avLst/>
              </a:prstGeom>
              <a:blipFill>
                <a:blip r:embed="rId8"/>
                <a:stretch>
                  <a:fillRect l="-2410" t="-2326" r="-803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/>
              <p:nvPr/>
            </p:nvSpPr>
            <p:spPr>
              <a:xfrm>
                <a:off x="6483670" y="3809666"/>
                <a:ext cx="10943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809666"/>
                <a:ext cx="1094339" cy="520463"/>
              </a:xfrm>
              <a:prstGeom prst="rect">
                <a:avLst/>
              </a:prstGeom>
              <a:blipFill>
                <a:blip r:embed="rId9"/>
                <a:stretch>
                  <a:fillRect l="-6897" t="-4878" r="-3448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130060" y="5418963"/>
                <a:ext cx="483606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一定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60" y="5418963"/>
                <a:ext cx="4836067" cy="520463"/>
              </a:xfrm>
              <a:prstGeom prst="rect">
                <a:avLst/>
              </a:prstGeom>
              <a:blipFill>
                <a:blip r:embed="rId10"/>
                <a:stretch>
                  <a:fillRect t="-4762" r="-1309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7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395032" cy="414537"/>
              </a:xfrm>
              <a:prstGeom prst="rect">
                <a:avLst/>
              </a:prstGeom>
              <a:blipFill>
                <a:blip r:embed="rId2"/>
                <a:stretch>
                  <a:fillRect l="-1859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137765" cy="276999"/>
              </a:xfrm>
              <a:prstGeom prst="rect">
                <a:avLst/>
              </a:prstGeom>
              <a:blipFill>
                <a:blip r:embed="rId3"/>
                <a:stretch>
                  <a:fillRect l="-473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464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464008" cy="276999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2103617" y="2426952"/>
                <a:ext cx="1559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设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617" y="2426952"/>
                <a:ext cx="1559786" cy="276999"/>
              </a:xfrm>
              <a:prstGeom prst="rect">
                <a:avLst/>
              </a:prstGeom>
              <a:blipFill>
                <a:blip r:embed="rId5"/>
                <a:stretch>
                  <a:fillRect l="-4878" t="-4348" r="-81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2566325" y="2989920"/>
                <a:ext cx="3355727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≥2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2989920"/>
                <a:ext cx="3355727" cy="466731"/>
              </a:xfrm>
              <a:prstGeom prst="rect">
                <a:avLst/>
              </a:prstGeom>
              <a:blipFill>
                <a:blip r:embed="rId6"/>
                <a:stretch>
                  <a:fillRect l="-2264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2566325" y="3922001"/>
                <a:ext cx="2924134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325" y="3922001"/>
                <a:ext cx="2924134" cy="525978"/>
              </a:xfrm>
              <a:prstGeom prst="rect">
                <a:avLst/>
              </a:prstGeom>
              <a:blipFill>
                <a:blip r:embed="rId7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771632" y="3604120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3155223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3155223" cy="531877"/>
              </a:xfrm>
              <a:prstGeom prst="rect">
                <a:avLst/>
              </a:prstGeom>
              <a:blipFill>
                <a:blip r:embed="rId8"/>
                <a:stretch>
                  <a:fillRect l="-2410" t="-2326" r="-803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/>
              <p:nvPr/>
            </p:nvSpPr>
            <p:spPr>
              <a:xfrm>
                <a:off x="6483670" y="3809666"/>
                <a:ext cx="152394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14B58B-6971-8A46-B13F-387627057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809666"/>
                <a:ext cx="1523943" cy="520463"/>
              </a:xfrm>
              <a:prstGeom prst="rect">
                <a:avLst/>
              </a:prstGeom>
              <a:blipFill>
                <a:blip r:embed="rId9"/>
                <a:stretch>
                  <a:fillRect l="-4959" t="-4878" r="-247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130060" y="5418963"/>
                <a:ext cx="526163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一定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60" y="5418963"/>
                <a:ext cx="5261632" cy="520463"/>
              </a:xfrm>
              <a:prstGeom prst="rect">
                <a:avLst/>
              </a:prstGeom>
              <a:blipFill>
                <a:blip r:embed="rId10"/>
                <a:stretch>
                  <a:fillRect t="-4762" r="-962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856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E34A00-3E37-5E47-B31B-0CD46CF0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723"/>
            <a:ext cx="12133878" cy="2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700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/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6392D54-214C-9E4B-9F1B-06F98FFEA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564" y="1178805"/>
                <a:ext cx="3287695" cy="414537"/>
              </a:xfrm>
              <a:prstGeom prst="rect">
                <a:avLst/>
              </a:prstGeom>
              <a:blipFill>
                <a:blip r:embed="rId2"/>
                <a:stretch>
                  <a:fillRect l="-1923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/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证明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D166B-4A74-9846-9770-7CF9FB44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523" y="1247573"/>
                <a:ext cx="2719719" cy="276999"/>
              </a:xfrm>
              <a:prstGeom prst="rect">
                <a:avLst/>
              </a:prstGeom>
              <a:blipFill>
                <a:blip r:embed="rId3"/>
                <a:stretch>
                  <a:fillRect l="-3721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/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假设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</a:t>
                </a: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9963F7-C64E-6A42-B95A-C93CF504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9" y="2010147"/>
                <a:ext cx="2668423" cy="276999"/>
              </a:xfrm>
              <a:prstGeom prst="rect">
                <a:avLst/>
              </a:prstGeom>
              <a:blipFill>
                <a:blip r:embed="rId4"/>
                <a:stretch>
                  <a:fillRect l="-4265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/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即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使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成立</m:t>
                          </m:r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存在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05E3060-E6FC-B943-B9A0-450E8A04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94" y="2426952"/>
                <a:ext cx="4507837" cy="276999"/>
              </a:xfrm>
              <a:prstGeom prst="rect">
                <a:avLst/>
              </a:prstGeom>
              <a:blipFill>
                <a:blip r:embed="rId5"/>
                <a:stretch>
                  <a:fillRect l="-1124" t="-8696" r="-140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/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𝑑𝑛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AE6A77E-6380-3843-B684-814467FC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436" y="3034338"/>
                <a:ext cx="4282391" cy="472565"/>
              </a:xfrm>
              <a:prstGeom prst="rect">
                <a:avLst/>
              </a:prstGeom>
              <a:blipFill>
                <a:blip r:embed="rId6"/>
                <a:stretch>
                  <a:fillRect l="-590" r="-59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/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𝑐𝑛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dn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51B805-D397-BC42-AFDB-3B8F81CD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34" y="4015565"/>
                <a:ext cx="4494179" cy="524182"/>
              </a:xfrm>
              <a:prstGeom prst="rect">
                <a:avLst/>
              </a:prstGeom>
              <a:blipFill>
                <a:blip r:embed="rId7"/>
                <a:stretch>
                  <a:fillRect l="-563" t="-2381" r="-112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>
            <a:extLst>
              <a:ext uri="{FF2B5EF4-FFF2-40B4-BE49-F238E27FC236}">
                <a16:creationId xmlns:a16="http://schemas.microsoft.com/office/drawing/2014/main" id="{07C2FA41-989A-6544-A3B0-BDC9C1ABDF58}"/>
              </a:ext>
            </a:extLst>
          </p:cNvPr>
          <p:cNvSpPr/>
          <p:nvPr/>
        </p:nvSpPr>
        <p:spPr>
          <a:xfrm>
            <a:off x="2880848" y="2774401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0539255E-FFCC-274D-BFE2-FA47C1589D09}"/>
              </a:ext>
            </a:extLst>
          </p:cNvPr>
          <p:cNvSpPr/>
          <p:nvPr/>
        </p:nvSpPr>
        <p:spPr>
          <a:xfrm>
            <a:off x="3566424" y="3617328"/>
            <a:ext cx="410414" cy="277000"/>
          </a:xfrm>
          <a:prstGeom prst="downArrow">
            <a:avLst>
              <a:gd name="adj1" fmla="val 50000"/>
              <a:gd name="adj2" fmla="val 28068"/>
            </a:avLst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8E17F6EE-F5D7-3C44-9ED6-6A1A5FE9184E}"/>
              </a:ext>
            </a:extLst>
          </p:cNvPr>
          <p:cNvSpPr/>
          <p:nvPr/>
        </p:nvSpPr>
        <p:spPr>
          <a:xfrm>
            <a:off x="5915127" y="2464352"/>
            <a:ext cx="410413" cy="1755108"/>
          </a:xfrm>
          <a:prstGeom prst="rightBrace">
            <a:avLst>
              <a:gd name="adj1" fmla="val 70073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/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同时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成立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必须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𝑐𝑛</m:t>
                          </m:r>
                          <m:r>
                            <a:rPr kumimoji="1"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dn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2DF9578-65EA-814B-AFD1-58391FBD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670" y="3072243"/>
                <a:ext cx="4657172" cy="531877"/>
              </a:xfrm>
              <a:prstGeom prst="rect">
                <a:avLst/>
              </a:prstGeom>
              <a:blipFill>
                <a:blip r:embed="rId8"/>
                <a:stretch>
                  <a:fillRect l="-1362" t="-2326" r="-545" b="-93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/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&gt;0∴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满足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不等式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不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3B06BC5-3184-C84A-A69D-4D54217A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277" y="5139993"/>
                <a:ext cx="5887509" cy="276999"/>
              </a:xfrm>
              <a:prstGeom prst="rect">
                <a:avLst/>
              </a:prstGeom>
              <a:blipFill>
                <a:blip r:embed="rId9"/>
                <a:stretch>
                  <a:fillRect t="-8696" r="-862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753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1" grpId="0"/>
      <p:bldP spid="20" grpId="0"/>
      <p:bldP spid="13" grpId="0" animBg="1"/>
      <p:bldP spid="22" grpId="0" animBg="1"/>
      <p:bldP spid="21" grpId="0" animBg="1"/>
      <p:bldP spid="24" grpId="0"/>
      <p:bldP spid="27" grpId="0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291</Words>
  <Application>Microsoft Macintosh PowerPoint</Application>
  <PresentationFormat>宽屏</PresentationFormat>
  <Paragraphs>33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Georgia</vt:lpstr>
      <vt:lpstr>Times New Roman</vt:lpstr>
      <vt:lpstr>PowerPoint 2010 简介</vt:lpstr>
      <vt:lpstr>作业</vt:lpstr>
      <vt:lpstr>作业</vt:lpstr>
      <vt:lpstr>作业</vt:lpstr>
      <vt:lpstr>作业</vt:lpstr>
      <vt:lpstr>作业</vt:lpstr>
      <vt:lpstr>作业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Microsoft Office User</cp:lastModifiedBy>
  <cp:revision>25</cp:revision>
  <dcterms:created xsi:type="dcterms:W3CDTF">2020-03-03T02:10:43Z</dcterms:created>
  <dcterms:modified xsi:type="dcterms:W3CDTF">2020-03-24T04:03:52Z</dcterms:modified>
</cp:coreProperties>
</file>